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A6EE95E-ED04-17D7-E783-4D8C2CA74E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492510C-7DB6-4926-8F59-8DD6D603FA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36F128D-03F8-DF97-701B-AC30D95E4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122D1-9A42-47CD-84CD-22FC6A4563A6}" type="datetimeFigureOut">
              <a:rPr lang="it-IT" smtClean="0"/>
              <a:t>04/10/2026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6F1F663-2B04-70F3-7634-C1CF985A7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06E2F11-C140-BCA3-043C-4BEC0FB3D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3986D-CA35-4D50-A191-2D081E47C3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377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CCC6C76-2E3B-01CB-7D2F-43F224CEA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D93F309-1F56-6CF2-6501-06444B5595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59B8F53-DE3C-39CC-CE97-A268A838A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122D1-9A42-47CD-84CD-22FC6A4563A6}" type="datetimeFigureOut">
              <a:rPr lang="it-IT" smtClean="0"/>
              <a:t>04/10/2026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7FCC28B-AA53-8508-0A29-1B9516B0B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05C92A4-5FC3-BFC9-4941-ACB5C4054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3986D-CA35-4D50-A191-2D081E47C3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5673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A3CCC6F-0C43-A225-1109-EEC1023DA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81B027D-F678-5CB0-6769-965DD82FF3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62F1C36-1E6A-B3F4-AE73-8C11A2620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122D1-9A42-47CD-84CD-22FC6A4563A6}" type="datetimeFigureOut">
              <a:rPr lang="it-IT" smtClean="0"/>
              <a:t>04/10/2026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DA8A0D4-DB47-AF92-EC54-78AA9F33A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07065DA-3A60-CA8D-2363-DDD67971F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3986D-CA35-4D50-A191-2D081E47C3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7931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1373C1-C07D-18DD-3796-5FB079882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8062F25-52E4-2B32-9C9E-B0EFCBFB88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2E9D1C2-573C-ED0E-E40E-30C254F0F2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2086917-FD0F-A596-E266-8DE115B76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122D1-9A42-47CD-84CD-22FC6A4563A6}" type="datetimeFigureOut">
              <a:rPr lang="it-IT" smtClean="0"/>
              <a:t>04/10/2026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EA9AD2A-3C47-0794-2FC0-A66911DD5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C5A0D81-DCF0-420B-099A-9FEC59F03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3986D-CA35-4D50-A191-2D081E47C3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7232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E20F2A-01B6-7103-9921-3616D4136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0AB0031-FBA6-7AA7-09BC-6F01861876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ACF76E4-82BB-F8DB-B4BD-C9BB9BF548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924B4B10-D3E8-91D8-411D-0B791D803C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7CA99151-5DB3-8ABC-F532-8CF6638F55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55B6DC8E-34CB-774B-3A41-EEED1D8EA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122D1-9A42-47CD-84CD-22FC6A4563A6}" type="datetimeFigureOut">
              <a:rPr lang="it-IT" smtClean="0"/>
              <a:t>04/10/2026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36D99B4F-66FF-F386-B350-611933FBA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EB3AC6A0-3995-8E5C-D6C0-1974A582C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3986D-CA35-4D50-A191-2D081E47C3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3880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0ABE3D7-33BF-75BF-8529-B06DB1FEF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ED77224-B552-F017-AD0F-0DFB24AE8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122D1-9A42-47CD-84CD-22FC6A4563A6}" type="datetimeFigureOut">
              <a:rPr lang="it-IT" smtClean="0"/>
              <a:t>04/10/2026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5CD8A6E-16F4-6748-71A0-0F441ED45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08DD142-D3A3-0AC5-AAC9-C3E7928BD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3986D-CA35-4D50-A191-2D081E47C3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0240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71585A6D-DDFD-D963-2488-96F0C4D5C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122D1-9A42-47CD-84CD-22FC6A4563A6}" type="datetimeFigureOut">
              <a:rPr lang="it-IT" smtClean="0"/>
              <a:t>04/10/2026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A0487631-61D9-1624-EE5A-E574DBD2E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B6D3C94-D8F5-3D7E-972B-AC755DBB1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3986D-CA35-4D50-A191-2D081E47C3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5986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6A38B36-6DB6-88FC-3845-0E12AE8DD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CD3239E-1A54-032D-92F8-2CBBDC2EB0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FEBB147-1E54-B251-AE29-A0A1246D9C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CA8B03B-6C39-B8E8-9172-3700464FF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122D1-9A42-47CD-84CD-22FC6A4563A6}" type="datetimeFigureOut">
              <a:rPr lang="it-IT" smtClean="0"/>
              <a:t>04/10/2026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C4763AA-5894-A1A3-B512-551958F4F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3740D1E-763C-837E-D370-B327CE423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3986D-CA35-4D50-A191-2D081E47C3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2477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59A426D-DBF6-893E-5318-94E533B0E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CC949842-A92B-31B5-6658-DC8998E601A7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33DD238-FFDC-3A73-CDBC-12DA44ABA3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ED38E0B-0267-D749-B786-D7ADF5278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122D1-9A42-47CD-84CD-22FC6A4563A6}" type="datetimeFigureOut">
              <a:rPr lang="it-IT" smtClean="0"/>
              <a:t>04/10/2026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AD6DC5D-C905-49CD-AABF-DBF7E03CB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57F4147-3ED1-74D9-198F-C46A44536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3986D-CA35-4D50-A191-2D081E47C3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15957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A7205BF-21C0-B15E-86F8-0B8487D6A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8CEC0E9-CBAE-66CB-EE08-5C67C8E35B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E453E93-327E-0359-524B-8A633B72D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122D1-9A42-47CD-84CD-22FC6A4563A6}" type="datetimeFigureOut">
              <a:rPr lang="it-IT" smtClean="0"/>
              <a:t>04/10/2026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0980BBA-1C28-9581-77F0-4969992FB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90F4824-CA22-CDA3-5BDA-3367F343A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3986D-CA35-4D50-A191-2D081E47C3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9548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294CF719-55B4-ECA2-35A1-DAA68AA672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DEF9F05-EEA5-9C30-AF21-9777150C6A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98E19E0-3A18-2A01-7B64-9BA0BEFB4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122D1-9A42-47CD-84CD-22FC6A4563A6}" type="datetimeFigureOut">
              <a:rPr lang="it-IT" smtClean="0"/>
              <a:t>04/10/2026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30804C6-F91E-6801-A1FA-BC94CA0A6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EE108E3-0C17-3D2D-1F90-0C3EBDB1B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3986D-CA35-4D50-A191-2D081E47C3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52092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7D8CEF1-8EB3-850B-CBDB-07024C4C7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EAA4E58-1661-FFEB-1F32-F653E7A966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841774C-A807-B2ED-F28A-DA73DFDB10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6122D1-9A42-47CD-84CD-22FC6A4563A6}" type="datetimeFigureOut">
              <a:rPr lang="it-IT" smtClean="0"/>
              <a:t>04/10/2026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C8ED6EE-231B-68F9-9429-D767F09CFA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56F6DC3-1722-F954-D111-F72B604AA4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23986D-CA35-4D50-A191-2D081E47C3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4281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359DDD72-7415-2F73-59F5-79D108FB54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04" y="2125250"/>
            <a:ext cx="2438400" cy="300228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7BFF46EF-5369-CBA2-4607-937E5E17B2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406" y="866654"/>
            <a:ext cx="3460484" cy="5519471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B058CF73-ECB9-8D93-3238-25789AE6B6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7355" y="2642616"/>
            <a:ext cx="2438400" cy="1810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961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XXX</dc:creator>
  <cp:lastModifiedBy>XXX</cp:lastModifiedBy>
  <cp:revision>1</cp:revision>
  <dcterms:created xsi:type="dcterms:W3CDTF">2026-10-04T09:29:30Z</dcterms:created>
  <dcterms:modified xsi:type="dcterms:W3CDTF">2026-10-04T09:31:45Z</dcterms:modified>
</cp:coreProperties>
</file>